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7"/>
  </p:notesMasterIdLst>
  <p:sldIdLst>
    <p:sldId id="257" r:id="rId2"/>
    <p:sldId id="284" r:id="rId3"/>
    <p:sldId id="268" r:id="rId4"/>
    <p:sldId id="280" r:id="rId5"/>
    <p:sldId id="273" r:id="rId6"/>
  </p:sldIdLst>
  <p:sldSz cx="12192000" cy="6858000"/>
  <p:notesSz cx="6858000" cy="9144000"/>
  <p:embeddedFontLst>
    <p:embeddedFont>
      <p:font typeface="Usual" panose="020B0604020202020204" charset="-18"/>
      <p:regular r:id="rId8"/>
      <p:bold r:id="rId9"/>
      <p:italic r:id="rId10"/>
      <p:boldItalic r:id="rId11"/>
    </p:embeddedFont>
    <p:embeddedFont>
      <p:font typeface="Usual Light" panose="020B0604020202020204" charset="-18"/>
      <p:regular r:id="rId12"/>
      <p:italic r:id="rId13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02" userDrawn="1">
          <p15:clr>
            <a:srgbClr val="A4A3A4"/>
          </p15:clr>
        </p15:guide>
        <p15:guide id="2" pos="846" userDrawn="1">
          <p15:clr>
            <a:srgbClr val="A4A3A4"/>
          </p15:clr>
        </p15:guide>
        <p15:guide id="3" pos="5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0270"/>
    <a:srgbClr val="70CD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82"/>
    <p:restoredTop sz="96327"/>
  </p:normalViewPr>
  <p:slideViewPr>
    <p:cSldViewPr snapToGrid="0" snapToObjects="1">
      <p:cViewPr varScale="1">
        <p:scale>
          <a:sx n="78" d="100"/>
          <a:sy n="78" d="100"/>
        </p:scale>
        <p:origin x="667" y="43"/>
      </p:cViewPr>
      <p:guideLst>
        <p:guide orient="horz" pos="1502"/>
        <p:guide pos="846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jpg>
</file>

<file path=ppt/media/image10.tiff>
</file>

<file path=ppt/media/image2.png>
</file>

<file path=ppt/media/image3.jpg>
</file>

<file path=ppt/media/image4.tiff>
</file>

<file path=ppt/media/image5.tif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AF844-C32E-8447-9F0B-373EB925AAB4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D3BF0-9BDF-DC45-A208-BDF92C9083C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7093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1748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195380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92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80915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3987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D6ED97-298D-3849-A9A9-E60848977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00AF5C9-3B02-8C44-9465-E0322DECBC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44FCBFF7-499F-D444-B534-811F649F2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09CAA7-3865-5040-A817-B12693CD9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9ED95EA-403B-2840-8AA5-A26B9CC06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1500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86B7B2-D521-1944-9413-E65AD846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AE8B6438-BCBB-404E-B658-3D4301D8D9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36C7EE5-D4CF-B144-B9A5-B2AB26E45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A8C85D9-6C24-E441-9684-3A8C9C20B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751C5A9-4522-B54A-9E68-3EA5021B8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6067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49B355A3-1204-244E-9395-74964A4921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D9F55F6-5135-DC4D-A8C6-6C7AADBFC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A349266-9CF1-ED43-B801-446D2822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F27430C-A613-2346-B693-011ECA20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F6693A3-42EA-2342-A6EF-41332A19E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22512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E66B28-2A4A-9943-8486-52213D9A0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C2BC833-3800-1141-9A62-96C2043B5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37103C0-DA44-6044-8F04-CD6B0E691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E7FB795-271B-D948-B39D-D80DE8718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AC65FC3-6CB9-3143-9ED0-87761889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7380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F261B61-3F07-B64E-BF50-5861AB615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695C782-EA68-C240-BAE9-CA9A489F7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0EF7332-F178-C04F-BDD8-A338C16B8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EC71ECC-F3A9-D041-B4A3-604261F4A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4CF9F0A-83B9-0444-AD27-6625C9790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70751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134583-4A40-814B-AEED-ABBB2C046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7B69329-335A-A946-AA76-D956D47FE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4866062-1130-E647-A781-E32337637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823045C-7F20-A74A-8146-C6D6F7261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A8AC688-4ABE-8947-88EC-EE5935C7E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EA3938A-24A9-C64F-BDB1-25DB5978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1920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A023800-C078-8B4A-BDC1-9E6C14108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2B8E232-DD6E-8B43-956B-5BE379401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808991E1-5DE9-B24F-9A53-EFBA7E342B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9510EDE-8E17-4043-A80E-924230F4E5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30FF9F70-D39F-F748-817D-FEBF98253C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9F55E8CC-F537-8941-8B97-94570746D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E63B89E1-7975-CF4C-B23A-26145BA1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3BF7ADF9-BC4C-FA45-9694-BE6DEF8A4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5505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F1E3D58-CB8B-CF4D-9841-79608D933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82B7D89-C64F-E24E-9EEE-75F725E5F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57F76534-47ED-A54D-BEFA-827BD2736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77AE1B1C-FFCF-6D46-AD72-54B5CD43C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5898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BF63E9C9-A9B5-1046-A521-423189CCE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768CDDEB-6DE1-294B-BCDB-997E044EB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2FACE16D-092B-7143-8B38-B0B1D2AC5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59209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5B0F973-4AE9-7B4C-B9D2-DBD7C439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466CFC8-3AD7-7F4E-90E5-B31417FDD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48532A8-C32C-0849-A2A0-A48341AC9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E11E9-13B2-7945-B53E-40A00DDB2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95853F7-42E1-A744-99F6-536B1390C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CCA04CD-B365-8D48-BB25-9702C2FDF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082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FC6AB6-FACD-B446-9211-D44F0C359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330FEC5D-2087-6F40-A815-6DFFEA064F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BD71294-4724-EB42-9EFA-078B73997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551D3BE8-1295-1648-91D0-FD7072DF9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DE8E7ED-4B49-1442-B9DA-D0E6F7C12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7310E0F-656A-0246-99B3-D63A7575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6601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E492A23E-0BEE-EC4C-A147-59E62114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DF2AEB3-114D-C647-88C6-910DDFC9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9940D662-F8DC-3743-B537-9E494440CC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E4A86-D4E2-7C49-BCA5-D964070A5C2A}" type="datetimeFigureOut">
              <a:rPr lang="pl-PL" smtClean="0"/>
              <a:t>28.05.2024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6054316-2048-D94F-A0CA-DC5D75678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DF6E29F-B870-C144-B080-70A1F9A26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1080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3876411" y="2829295"/>
            <a:ext cx="44149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7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hello</a:t>
            </a: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4092168" y="1334530"/>
            <a:ext cx="4199216" cy="4199216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3876410" y="1334530"/>
            <a:ext cx="4199216" cy="4199216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 descr="Obraz zawierający rysunek&#10;&#10;Opis wygenerowany automatycznie">
            <a:extLst>
              <a:ext uri="{FF2B5EF4-FFF2-40B4-BE49-F238E27FC236}">
                <a16:creationId xmlns:a16="http://schemas.microsoft.com/office/drawing/2014/main" id="{6EA3DD18-4012-3746-AB1F-19785B1CC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976" y="2406621"/>
            <a:ext cx="483433" cy="8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87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ójkąt prostokątny 9">
            <a:extLst>
              <a:ext uri="{FF2B5EF4-FFF2-40B4-BE49-F238E27FC236}">
                <a16:creationId xmlns:a16="http://schemas.microsoft.com/office/drawing/2014/main" id="{EB3CD8C7-8AB7-B94B-8CDE-7232DA1787A7}"/>
              </a:ext>
            </a:extLst>
          </p:cNvPr>
          <p:cNvSpPr/>
          <p:nvPr/>
        </p:nvSpPr>
        <p:spPr>
          <a:xfrm rot="16011099">
            <a:off x="5065279" y="1641408"/>
            <a:ext cx="4468616" cy="6472787"/>
          </a:xfrm>
          <a:prstGeom prst="rtTriangl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823914" y="924388"/>
            <a:ext cx="7159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Ścieżki kariery</a:t>
            </a:r>
          </a:p>
        </p:txBody>
      </p:sp>
      <p:sp>
        <p:nvSpPr>
          <p:cNvPr id="4" name="Trójkąt prostokątny 3">
            <a:extLst>
              <a:ext uri="{FF2B5EF4-FFF2-40B4-BE49-F238E27FC236}">
                <a16:creationId xmlns:a16="http://schemas.microsoft.com/office/drawing/2014/main" id="{CACCAC95-BED2-0542-B76C-4C81DFC4BCB0}"/>
              </a:ext>
            </a:extLst>
          </p:cNvPr>
          <p:cNvSpPr/>
          <p:nvPr/>
        </p:nvSpPr>
        <p:spPr>
          <a:xfrm rot="16200000">
            <a:off x="5428102" y="1619730"/>
            <a:ext cx="4177551" cy="6051180"/>
          </a:xfrm>
          <a:prstGeom prst="rtTriangle">
            <a:avLst/>
          </a:prstGeom>
          <a:blipFill dpi="0" rotWithShape="0">
            <a:blip r:embed="rId3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11FD38EC-DB87-B748-8EE0-BF1532A2D21F}"/>
              </a:ext>
            </a:extLst>
          </p:cNvPr>
          <p:cNvSpPr/>
          <p:nvPr/>
        </p:nvSpPr>
        <p:spPr>
          <a:xfrm>
            <a:off x="10150310" y="5122187"/>
            <a:ext cx="144734" cy="144734"/>
          </a:xfrm>
          <a:prstGeom prst="ellipse">
            <a:avLst/>
          </a:prstGeom>
          <a:solidFill>
            <a:srgbClr val="70CDD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5" name="Owal 14">
            <a:extLst>
              <a:ext uri="{FF2B5EF4-FFF2-40B4-BE49-F238E27FC236}">
                <a16:creationId xmlns:a16="http://schemas.microsoft.com/office/drawing/2014/main" id="{01990BC9-2A8F-2645-B22E-505A69A6AD12}"/>
              </a:ext>
            </a:extLst>
          </p:cNvPr>
          <p:cNvSpPr/>
          <p:nvPr/>
        </p:nvSpPr>
        <p:spPr>
          <a:xfrm>
            <a:off x="10653807" y="4910140"/>
            <a:ext cx="342810" cy="342810"/>
          </a:xfrm>
          <a:prstGeom prst="ellipse">
            <a:avLst/>
          </a:prstGeom>
          <a:noFill/>
          <a:ln w="6350">
            <a:solidFill>
              <a:srgbClr val="D0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933368F6-BC45-8D47-896F-F7573876D755}"/>
              </a:ext>
            </a:extLst>
          </p:cNvPr>
          <p:cNvCxnSpPr>
            <a:cxnSpLocks/>
          </p:cNvCxnSpPr>
          <p:nvPr/>
        </p:nvCxnSpPr>
        <p:spPr>
          <a:xfrm>
            <a:off x="890100" y="3316997"/>
            <a:ext cx="0" cy="4094777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Obraz 18">
            <a:extLst>
              <a:ext uri="{FF2B5EF4-FFF2-40B4-BE49-F238E27FC236}">
                <a16:creationId xmlns:a16="http://schemas.microsoft.com/office/drawing/2014/main" id="{2C879A76-C2F9-884E-ADA5-A607B7BE63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6D58AB-4A1C-2350-35CA-C71C4F831BFE}"/>
              </a:ext>
            </a:extLst>
          </p:cNvPr>
          <p:cNvSpPr txBox="1"/>
          <p:nvPr/>
        </p:nvSpPr>
        <p:spPr>
          <a:xfrm>
            <a:off x="897366" y="3296765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Web</a:t>
            </a:r>
            <a:r>
              <a:rPr lang="pl-PL" dirty="0"/>
              <a:t>/Mobile/Desktop</a:t>
            </a:r>
            <a:r>
              <a:rPr lang="en-US" dirty="0"/>
              <a:t> </a:t>
            </a:r>
            <a:r>
              <a:rPr lang="pl-PL" dirty="0" err="1"/>
              <a:t>Apps</a:t>
            </a:r>
            <a:r>
              <a:rPr lang="pl-PL" dirty="0"/>
              <a:t> </a:t>
            </a:r>
            <a:r>
              <a:rPr lang="en-US" dirty="0"/>
              <a:t>Development</a:t>
            </a:r>
            <a:endParaRPr lang="pl-PL" dirty="0"/>
          </a:p>
          <a:p>
            <a:pPr>
              <a:buFont typeface="+mj-lt"/>
              <a:buAutoNum type="arabicPeriod"/>
            </a:pPr>
            <a:r>
              <a:rPr lang="en-US" dirty="0"/>
              <a:t>Game Development</a:t>
            </a:r>
          </a:p>
          <a:p>
            <a:pPr>
              <a:buFont typeface="+mj-lt"/>
              <a:buAutoNum type="arabicPeriod"/>
            </a:pPr>
            <a:r>
              <a:rPr lang="en-US" dirty="0"/>
              <a:t>Data Science and Machine Learning</a:t>
            </a:r>
          </a:p>
          <a:p>
            <a:pPr>
              <a:buFont typeface="+mj-lt"/>
              <a:buAutoNum type="arabicPeriod"/>
            </a:pPr>
            <a:r>
              <a:rPr lang="en-US" dirty="0"/>
              <a:t>Embedded Systems Development</a:t>
            </a:r>
          </a:p>
          <a:p>
            <a:pPr>
              <a:buFont typeface="+mj-lt"/>
              <a:buAutoNum type="arabicPeriod"/>
            </a:pPr>
            <a:r>
              <a:rPr lang="en-US" dirty="0"/>
              <a:t>Database Administration and Development</a:t>
            </a:r>
          </a:p>
        </p:txBody>
      </p:sp>
    </p:spTree>
    <p:extLst>
      <p:ext uri="{BB962C8B-B14F-4D97-AF65-F5344CB8AC3E}">
        <p14:creationId xmlns:p14="http://schemas.microsoft.com/office/powerpoint/2010/main" val="528979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12563B55-81DA-5248-BFC8-BF80DEEC9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608" y="507137"/>
            <a:ext cx="6883400" cy="6261100"/>
          </a:xfrm>
          <a:prstGeom prst="rect">
            <a:avLst/>
          </a:prstGeom>
        </p:spPr>
      </p:pic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1046650" y="2236272"/>
            <a:ext cx="455999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/>
            <a:r>
              <a:rPr lang="pl-PL" sz="1800" b="0" i="0" u="none" strike="noStrike" dirty="0">
                <a:solidFill>
                  <a:srgbClr val="262626"/>
                </a:solidFill>
                <a:latin typeface="Usual Light" panose="020B0604020202020204" charset="-18"/>
              </a:rPr>
              <a:t>Jestem ze Szczecina, studiowałem informatykę i matematykę w Poznaniu. Z wykształcenia jestem też nauczycielem. Od 10 lat pracuję jako </a:t>
            </a:r>
            <a:r>
              <a:rPr lang="pl-PL" sz="1800" b="0" i="0" u="none" strike="noStrike" dirty="0" err="1">
                <a:solidFill>
                  <a:srgbClr val="262626"/>
                </a:solidFill>
                <a:latin typeface="Usual Light" panose="020B0604020202020204" charset="-18"/>
              </a:rPr>
              <a:t>webdeveloper</a:t>
            </a:r>
            <a:r>
              <a:rPr lang="pl-PL" sz="1800" b="0" i="0" u="none" strike="noStrike" dirty="0">
                <a:solidFill>
                  <a:srgbClr val="262626"/>
                </a:solidFill>
                <a:latin typeface="Usual Light" panose="020B0604020202020204" charset="-18"/>
              </a:rPr>
              <a:t>, zajmuję się tworzeniem rozbudowanych serwisów internetowych. Od 7 lat pracuję zdalnie lub hybrydowo dla firm z Polski i Niemiec.</a:t>
            </a:r>
            <a:endParaRPr lang="pl-PL" sz="1800" b="0" i="0" u="none" strike="noStrike" dirty="0">
              <a:solidFill>
                <a:srgbClr val="FFFFFF"/>
              </a:solidFill>
              <a:latin typeface="Lohit Devanagari"/>
            </a:endParaRPr>
          </a:p>
          <a:p>
            <a:pPr marR="0" algn="l" rtl="0"/>
            <a:endParaRPr lang="en-US" sz="1800" b="0" i="0" u="none" strike="noStrike" baseline="0" dirty="0">
              <a:solidFill>
                <a:srgbClr val="FFFFFF"/>
              </a:solidFill>
              <a:latin typeface="Lohit Devanagari"/>
            </a:endParaRPr>
          </a:p>
          <a:p>
            <a:pPr marR="0" algn="l" rtl="0"/>
            <a:r>
              <a:rPr lang="pl-PL" sz="1800" b="0" i="0" u="none" strike="noStrike" baseline="0" dirty="0">
                <a:solidFill>
                  <a:srgbClr val="262626"/>
                </a:solidFill>
                <a:latin typeface="Usual Light" panose="020B0604020202020204" charset="-18"/>
              </a:rPr>
              <a:t>Poza programowaniem zajmowałem się kwestiami managerskimi i </a:t>
            </a:r>
            <a:r>
              <a:rPr lang="pl-PL" sz="1800" b="0" i="0" u="none" strike="noStrike" baseline="0" dirty="0" err="1">
                <a:solidFill>
                  <a:srgbClr val="262626"/>
                </a:solidFill>
                <a:latin typeface="Usual Light" panose="020B0604020202020204" charset="-18"/>
              </a:rPr>
              <a:t>liderskmi</a:t>
            </a:r>
            <a:r>
              <a:rPr lang="pl-PL" sz="1800" b="0" i="0" u="none" strike="noStrike" baseline="0" dirty="0">
                <a:solidFill>
                  <a:srgbClr val="262626"/>
                </a:solidFill>
                <a:latin typeface="Usual Light" panose="020B0604020202020204" charset="-18"/>
              </a:rPr>
              <a:t> – dbaniem o rozwój i motywacje w zespole, ustalanie i pilnowaniem zakresu prac.</a:t>
            </a:r>
            <a:endParaRPr lang="pl-PL" sz="1800" b="0" i="0" u="none" strike="noStrike" baseline="0" dirty="0">
              <a:solidFill>
                <a:srgbClr val="FFFFFF"/>
              </a:solidFill>
              <a:latin typeface="Lohit Devanagari"/>
            </a:endParaRPr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7D848182-342A-AD40-B690-F19BAB595A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829784">
            <a:off x="7234650" y="4981630"/>
            <a:ext cx="576158" cy="576158"/>
          </a:xfrm>
          <a:prstGeom prst="rect">
            <a:avLst/>
          </a:prstGeom>
        </p:spPr>
      </p:pic>
      <p:pic>
        <p:nvPicPr>
          <p:cNvPr id="15" name="Grafika 14">
            <a:extLst>
              <a:ext uri="{FF2B5EF4-FFF2-40B4-BE49-F238E27FC236}">
                <a16:creationId xmlns:a16="http://schemas.microsoft.com/office/drawing/2014/main" id="{C1447DF1-EFE0-D848-8768-FDF4A2D615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5502654">
            <a:off x="6925581" y="5464458"/>
            <a:ext cx="1706007" cy="1706007"/>
          </a:xfrm>
          <a:prstGeom prst="rect">
            <a:avLst/>
          </a:prstGeom>
        </p:spPr>
      </p:pic>
      <p:sp>
        <p:nvSpPr>
          <p:cNvPr id="16" name="Owal 15">
            <a:extLst>
              <a:ext uri="{FF2B5EF4-FFF2-40B4-BE49-F238E27FC236}">
                <a16:creationId xmlns:a16="http://schemas.microsoft.com/office/drawing/2014/main" id="{AAEB0068-2CAE-9742-8D13-084315BF2BF8}"/>
              </a:ext>
            </a:extLst>
          </p:cNvPr>
          <p:cNvSpPr/>
          <p:nvPr/>
        </p:nvSpPr>
        <p:spPr>
          <a:xfrm>
            <a:off x="6018779" y="5595638"/>
            <a:ext cx="862891" cy="862891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pole tekstowe 25">
            <a:extLst>
              <a:ext uri="{FF2B5EF4-FFF2-40B4-BE49-F238E27FC236}">
                <a16:creationId xmlns:a16="http://schemas.microsoft.com/office/drawing/2014/main" id="{1C960225-C71C-C6B1-5D58-C33D0F41999F}"/>
              </a:ext>
            </a:extLst>
          </p:cNvPr>
          <p:cNvSpPr txBox="1"/>
          <p:nvPr/>
        </p:nvSpPr>
        <p:spPr>
          <a:xfrm>
            <a:off x="1092382" y="1066599"/>
            <a:ext cx="7159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O mnie</a:t>
            </a:r>
          </a:p>
        </p:txBody>
      </p:sp>
    </p:spTree>
    <p:extLst>
      <p:ext uri="{BB962C8B-B14F-4D97-AF65-F5344CB8AC3E}">
        <p14:creationId xmlns:p14="http://schemas.microsoft.com/office/powerpoint/2010/main" val="4219824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ole tekstowe 24">
            <a:extLst>
              <a:ext uri="{FF2B5EF4-FFF2-40B4-BE49-F238E27FC236}">
                <a16:creationId xmlns:a16="http://schemas.microsoft.com/office/drawing/2014/main" id="{73534F27-71E1-8D4E-B208-F01E121F2C1F}"/>
              </a:ext>
            </a:extLst>
          </p:cNvPr>
          <p:cNvSpPr txBox="1"/>
          <p:nvPr/>
        </p:nvSpPr>
        <p:spPr>
          <a:xfrm>
            <a:off x="337574" y="4228998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1</a:t>
            </a:r>
          </a:p>
        </p:txBody>
      </p:sp>
      <p:cxnSp>
        <p:nvCxnSpPr>
          <p:cNvPr id="22" name="Łącznik prosty 21">
            <a:extLst>
              <a:ext uri="{FF2B5EF4-FFF2-40B4-BE49-F238E27FC236}">
                <a16:creationId xmlns:a16="http://schemas.microsoft.com/office/drawing/2014/main" id="{B8601B39-C382-F64B-84B9-AA9BF59230DA}"/>
              </a:ext>
            </a:extLst>
          </p:cNvPr>
          <p:cNvCxnSpPr>
            <a:cxnSpLocks/>
          </p:cNvCxnSpPr>
          <p:nvPr/>
        </p:nvCxnSpPr>
        <p:spPr>
          <a:xfrm flipV="1">
            <a:off x="0" y="5892503"/>
            <a:ext cx="12540343" cy="392403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96335" y="1610188"/>
            <a:ext cx="62788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Jak wygląda moja praca?</a:t>
            </a:r>
          </a:p>
        </p:txBody>
      </p:sp>
      <p:pic>
        <p:nvPicPr>
          <p:cNvPr id="18" name="Obraz 17">
            <a:extLst>
              <a:ext uri="{FF2B5EF4-FFF2-40B4-BE49-F238E27FC236}">
                <a16:creationId xmlns:a16="http://schemas.microsoft.com/office/drawing/2014/main" id="{7D9E7EB7-FFF6-2F4F-8CA8-1AE656037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30" name="pole tekstowe 29">
            <a:extLst>
              <a:ext uri="{FF2B5EF4-FFF2-40B4-BE49-F238E27FC236}">
                <a16:creationId xmlns:a16="http://schemas.microsoft.com/office/drawing/2014/main" id="{042B1750-EE98-BB47-BCD1-2D1030381C5E}"/>
              </a:ext>
            </a:extLst>
          </p:cNvPr>
          <p:cNvSpPr txBox="1"/>
          <p:nvPr/>
        </p:nvSpPr>
        <p:spPr>
          <a:xfrm>
            <a:off x="553091" y="4490433"/>
            <a:ext cx="1754840" cy="52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Spotkania dotyczące projektu</a:t>
            </a:r>
          </a:p>
        </p:txBody>
      </p:sp>
      <p:cxnSp>
        <p:nvCxnSpPr>
          <p:cNvPr id="3" name="Łącznik prosty 2">
            <a:extLst>
              <a:ext uri="{FF2B5EF4-FFF2-40B4-BE49-F238E27FC236}">
                <a16:creationId xmlns:a16="http://schemas.microsoft.com/office/drawing/2014/main" id="{BBE684DF-1B49-A445-9D14-6E19AF04E0A8}"/>
              </a:ext>
            </a:extLst>
          </p:cNvPr>
          <p:cNvCxnSpPr/>
          <p:nvPr/>
        </p:nvCxnSpPr>
        <p:spPr>
          <a:xfrm flipV="1">
            <a:off x="0" y="6037216"/>
            <a:ext cx="12311743" cy="179615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56B86C31-F268-E34D-B63D-AF5D0B04EA35}"/>
              </a:ext>
            </a:extLst>
          </p:cNvPr>
          <p:cNvCxnSpPr>
            <a:cxnSpLocks/>
          </p:cNvCxnSpPr>
          <p:nvPr/>
        </p:nvCxnSpPr>
        <p:spPr>
          <a:xfrm flipV="1">
            <a:off x="1038481" y="5664200"/>
            <a:ext cx="0" cy="552631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CDDC61FD-5C52-3B40-B2A9-292A2C7233C8}"/>
              </a:ext>
            </a:extLst>
          </p:cNvPr>
          <p:cNvSpPr txBox="1"/>
          <p:nvPr/>
        </p:nvSpPr>
        <p:spPr>
          <a:xfrm>
            <a:off x="2759462" y="3965181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2</a:t>
            </a:r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5063FAFC-3669-484F-98C1-75FAEF1A7882}"/>
              </a:ext>
            </a:extLst>
          </p:cNvPr>
          <p:cNvSpPr txBox="1"/>
          <p:nvPr/>
        </p:nvSpPr>
        <p:spPr>
          <a:xfrm>
            <a:off x="3007118" y="4265978"/>
            <a:ext cx="1754840" cy="52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Wybór zadania i praca nad nim</a:t>
            </a: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B4B3135C-F198-9048-9146-01C8CCC11C55}"/>
              </a:ext>
            </a:extLst>
          </p:cNvPr>
          <p:cNvSpPr txBox="1"/>
          <p:nvPr/>
        </p:nvSpPr>
        <p:spPr>
          <a:xfrm>
            <a:off x="5492019" y="3902567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3</a:t>
            </a:r>
          </a:p>
        </p:txBody>
      </p:sp>
      <p:sp>
        <p:nvSpPr>
          <p:cNvPr id="35" name="pole tekstowe 34">
            <a:extLst>
              <a:ext uri="{FF2B5EF4-FFF2-40B4-BE49-F238E27FC236}">
                <a16:creationId xmlns:a16="http://schemas.microsoft.com/office/drawing/2014/main" id="{B393D387-9443-BC48-9742-11A30C76F43F}"/>
              </a:ext>
            </a:extLst>
          </p:cNvPr>
          <p:cNvSpPr txBox="1"/>
          <p:nvPr/>
        </p:nvSpPr>
        <p:spPr>
          <a:xfrm>
            <a:off x="5749506" y="4219527"/>
            <a:ext cx="2282727" cy="1219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Współpraca z programistami - wystawienie kodu do recenzji i recenzowanie pracy innych</a:t>
            </a:r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6DB606AE-9C19-C344-83F5-3A5BB58E8E5E}"/>
              </a:ext>
            </a:extLst>
          </p:cNvPr>
          <p:cNvSpPr txBox="1"/>
          <p:nvPr/>
        </p:nvSpPr>
        <p:spPr>
          <a:xfrm>
            <a:off x="8117360" y="4091723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4</a:t>
            </a:r>
          </a:p>
        </p:txBody>
      </p: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5E061B0B-7E3F-7D44-AE80-E0811789FE73}"/>
              </a:ext>
            </a:extLst>
          </p:cNvPr>
          <p:cNvSpPr txBox="1"/>
          <p:nvPr/>
        </p:nvSpPr>
        <p:spPr>
          <a:xfrm>
            <a:off x="8406102" y="4420595"/>
            <a:ext cx="1754840" cy="75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Współpraca z </a:t>
            </a: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desigenerami</a:t>
            </a:r>
            <a:r>
              <a:rPr lang="pl-PL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 i analitykami</a:t>
            </a:r>
          </a:p>
        </p:txBody>
      </p:sp>
      <p:sp>
        <p:nvSpPr>
          <p:cNvPr id="41" name="pole tekstowe 40">
            <a:extLst>
              <a:ext uri="{FF2B5EF4-FFF2-40B4-BE49-F238E27FC236}">
                <a16:creationId xmlns:a16="http://schemas.microsoft.com/office/drawing/2014/main" id="{D4C58DAA-3F0C-CA47-BBCC-40643178A9F6}"/>
              </a:ext>
            </a:extLst>
          </p:cNvPr>
          <p:cNvSpPr txBox="1"/>
          <p:nvPr/>
        </p:nvSpPr>
        <p:spPr>
          <a:xfrm>
            <a:off x="10451004" y="4787530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5</a:t>
            </a:r>
          </a:p>
        </p:txBody>
      </p:sp>
      <p:sp>
        <p:nvSpPr>
          <p:cNvPr id="42" name="pole tekstowe 41">
            <a:extLst>
              <a:ext uri="{FF2B5EF4-FFF2-40B4-BE49-F238E27FC236}">
                <a16:creationId xmlns:a16="http://schemas.microsoft.com/office/drawing/2014/main" id="{AD666EDE-0E2B-0B49-AF0C-C3A1344DBB61}"/>
              </a:ext>
            </a:extLst>
          </p:cNvPr>
          <p:cNvSpPr txBox="1"/>
          <p:nvPr/>
        </p:nvSpPr>
        <p:spPr>
          <a:xfrm>
            <a:off x="10619228" y="5066400"/>
            <a:ext cx="1692515" cy="75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Spotkania ze zleceniodawcą i demo </a:t>
            </a:r>
          </a:p>
        </p:txBody>
      </p:sp>
      <p:cxnSp>
        <p:nvCxnSpPr>
          <p:cNvPr id="44" name="Łącznik prosty 43">
            <a:extLst>
              <a:ext uri="{FF2B5EF4-FFF2-40B4-BE49-F238E27FC236}">
                <a16:creationId xmlns:a16="http://schemas.microsoft.com/office/drawing/2014/main" id="{36474F78-8F3B-2441-B7BE-66149735A924}"/>
              </a:ext>
            </a:extLst>
          </p:cNvPr>
          <p:cNvCxnSpPr>
            <a:cxnSpLocks/>
          </p:cNvCxnSpPr>
          <p:nvPr/>
        </p:nvCxnSpPr>
        <p:spPr>
          <a:xfrm flipV="1">
            <a:off x="3883281" y="5396741"/>
            <a:ext cx="0" cy="772770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Łącznik prosty 44">
            <a:extLst>
              <a:ext uri="{FF2B5EF4-FFF2-40B4-BE49-F238E27FC236}">
                <a16:creationId xmlns:a16="http://schemas.microsoft.com/office/drawing/2014/main" id="{163AE3BD-F11C-8E41-9E67-6EB611D0FC94}"/>
              </a:ext>
            </a:extLst>
          </p:cNvPr>
          <p:cNvCxnSpPr>
            <a:cxnSpLocks/>
          </p:cNvCxnSpPr>
          <p:nvPr/>
        </p:nvCxnSpPr>
        <p:spPr>
          <a:xfrm flipV="1">
            <a:off x="6524283" y="5495417"/>
            <a:ext cx="0" cy="631063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Łącznik prosty 47">
            <a:extLst>
              <a:ext uri="{FF2B5EF4-FFF2-40B4-BE49-F238E27FC236}">
                <a16:creationId xmlns:a16="http://schemas.microsoft.com/office/drawing/2014/main" id="{7A9BBB72-429A-F440-B1F1-20F4DA520391}"/>
              </a:ext>
            </a:extLst>
          </p:cNvPr>
          <p:cNvCxnSpPr>
            <a:cxnSpLocks/>
          </p:cNvCxnSpPr>
          <p:nvPr/>
        </p:nvCxnSpPr>
        <p:spPr>
          <a:xfrm flipV="1">
            <a:off x="8939375" y="5495418"/>
            <a:ext cx="0" cy="631062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Łącznik prosty 49">
            <a:extLst>
              <a:ext uri="{FF2B5EF4-FFF2-40B4-BE49-F238E27FC236}">
                <a16:creationId xmlns:a16="http://schemas.microsoft.com/office/drawing/2014/main" id="{F6004E2C-4DD1-FA4F-B3D6-A4DB29D06877}"/>
              </a:ext>
            </a:extLst>
          </p:cNvPr>
          <p:cNvCxnSpPr>
            <a:cxnSpLocks/>
          </p:cNvCxnSpPr>
          <p:nvPr/>
        </p:nvCxnSpPr>
        <p:spPr>
          <a:xfrm flipV="1">
            <a:off x="11085526" y="5620872"/>
            <a:ext cx="0" cy="416344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wal 52">
            <a:extLst>
              <a:ext uri="{FF2B5EF4-FFF2-40B4-BE49-F238E27FC236}">
                <a16:creationId xmlns:a16="http://schemas.microsoft.com/office/drawing/2014/main" id="{46D55282-F65D-6348-BFE5-E4C85D51E2B6}"/>
              </a:ext>
            </a:extLst>
          </p:cNvPr>
          <p:cNvSpPr/>
          <p:nvPr/>
        </p:nvSpPr>
        <p:spPr>
          <a:xfrm>
            <a:off x="8904517" y="6058605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9B156B79-88DD-B345-9D45-4C7DD5995064}"/>
              </a:ext>
            </a:extLst>
          </p:cNvPr>
          <p:cNvSpPr/>
          <p:nvPr/>
        </p:nvSpPr>
        <p:spPr>
          <a:xfrm>
            <a:off x="11042495" y="6006804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A75DF583-AED8-8846-B3BD-61E838E4F5E2}"/>
              </a:ext>
            </a:extLst>
          </p:cNvPr>
          <p:cNvSpPr/>
          <p:nvPr/>
        </p:nvSpPr>
        <p:spPr>
          <a:xfrm>
            <a:off x="6481252" y="6087471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7E2650A3-BCE6-864D-B0FA-300B6811E8F5}"/>
              </a:ext>
            </a:extLst>
          </p:cNvPr>
          <p:cNvSpPr/>
          <p:nvPr/>
        </p:nvSpPr>
        <p:spPr>
          <a:xfrm>
            <a:off x="3840250" y="6113737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65F3ED7E-502E-2B41-9CD1-50478E2C2E6A}"/>
              </a:ext>
            </a:extLst>
          </p:cNvPr>
          <p:cNvSpPr/>
          <p:nvPr/>
        </p:nvSpPr>
        <p:spPr>
          <a:xfrm>
            <a:off x="995450" y="6161181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58" name="Obraz 57">
            <a:extLst>
              <a:ext uri="{FF2B5EF4-FFF2-40B4-BE49-F238E27FC236}">
                <a16:creationId xmlns:a16="http://schemas.microsoft.com/office/drawing/2014/main" id="{03F27B60-A305-714F-BE80-3212B0D1C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1459" y="590772"/>
            <a:ext cx="21590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07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3876411" y="2560260"/>
            <a:ext cx="44149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thank</a:t>
            </a:r>
            <a:endParaRPr lang="pl-PL" sz="60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  <a:p>
            <a:pPr algn="ctr"/>
            <a:r>
              <a:rPr lang="pl-PL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you</a:t>
            </a:r>
            <a:endParaRPr lang="pl-PL" sz="60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4092168" y="1334530"/>
            <a:ext cx="4199216" cy="4199216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3876410" y="1334530"/>
            <a:ext cx="4199216" cy="4199216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 descr="Obraz zawierający rysunek&#10;&#10;Opis wygenerowany automatycznie">
            <a:extLst>
              <a:ext uri="{FF2B5EF4-FFF2-40B4-BE49-F238E27FC236}">
                <a16:creationId xmlns:a16="http://schemas.microsoft.com/office/drawing/2014/main" id="{6EA3DD18-4012-3746-AB1F-19785B1CC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022" y="2059381"/>
            <a:ext cx="483433" cy="8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47396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142</Words>
  <Application>Microsoft Office PowerPoint</Application>
  <PresentationFormat>Widescreen</PresentationFormat>
  <Paragraphs>29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Usual Light</vt:lpstr>
      <vt:lpstr>Lohit Devanagari</vt:lpstr>
      <vt:lpstr>Arial</vt:lpstr>
      <vt:lpstr>Calibri</vt:lpstr>
      <vt:lpstr>Usual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Paulina Niewiadomska</dc:creator>
  <cp:lastModifiedBy>Szymon Sobiepanek</cp:lastModifiedBy>
  <cp:revision>10</cp:revision>
  <dcterms:created xsi:type="dcterms:W3CDTF">2020-04-23T04:46:26Z</dcterms:created>
  <dcterms:modified xsi:type="dcterms:W3CDTF">2024-05-28T13:06:11Z</dcterms:modified>
</cp:coreProperties>
</file>

<file path=docProps/thumbnail.jpeg>
</file>